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87471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9404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3381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79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3496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1536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3273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682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2724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Life after Napoleon 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99" y="0"/>
            <a:ext cx="8702425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1815 - Western Europe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Conservative Order Throughout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Congress of Vienna</a:t>
            </a:r>
            <a:r>
              <a:rPr lang="en"/>
              <a:t> - made peace at the end of Napoleonic wars - Key Players: Prussia, Russia, Britain, Austria, and France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Wanted to uphold Conservative Governments.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Great Britain didn’t want support - looking for New Markets (thanks IR)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Revolutions of Latin America are happening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799" y="194825"/>
            <a:ext cx="8715376" cy="475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Revolutionary Waves of 1820-1830’s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178450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Clear ideologies of liberalism and nationalism (thanks French Revolution) are spread, and are alive and well - (thanks Industrial Revolution) 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9900FF"/>
                </a:solidFill>
              </a:rPr>
              <a:t>Liberalism</a:t>
            </a:r>
            <a:r>
              <a:rPr lang="en">
                <a:solidFill>
                  <a:srgbClr val="9900FF"/>
                </a:solidFill>
              </a:rPr>
              <a:t> - favors freedom in both politics and economics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00FF"/>
                </a:solidFill>
              </a:rPr>
              <a:t>Natural Rights</a:t>
            </a:r>
            <a:r>
              <a:rPr lang="en">
                <a:solidFill>
                  <a:srgbClr val="FF00FF"/>
                </a:solidFill>
              </a:rPr>
              <a:t> - essential </a:t>
            </a:r>
          </a:p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45818E"/>
                </a:solidFill>
              </a:rPr>
              <a:t>Representative Government</a:t>
            </a:r>
            <a:r>
              <a:rPr lang="en">
                <a:solidFill>
                  <a:srgbClr val="45818E"/>
                </a:solidFill>
              </a:rPr>
              <a:t> - essential (male property owners to vote)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Nationalism 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Belief in community with common traditions, languages, and customs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Threatened the Status Quo in Germany, Italy, and multi-ethnic Austrian Empire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</a:pPr>
            <a:r>
              <a:rPr lang="en">
                <a:solidFill>
                  <a:srgbClr val="FF0000"/>
                </a:solidFill>
              </a:rPr>
              <a:t>Failed in Revolutions in: Poland, Russia, Italy, and Germany</a:t>
            </a:r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  <a:buClr>
                <a:srgbClr val="38761D"/>
              </a:buClr>
            </a:pPr>
            <a:r>
              <a:rPr lang="en">
                <a:solidFill>
                  <a:srgbClr val="38761D"/>
                </a:solidFill>
              </a:rPr>
              <a:t>Successful Reforms in Britain and Revolutions in Greece, France, and Belgium - showed strength in possibility to change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1848 - More Revolutions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Throughout Europe - try and fail…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Republic with Universal Manhood Suffrage was est. in France - but a conflict between socialists and republican political agenda, but failed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74EA7"/>
                </a:solidFill>
              </a:rPr>
              <a:t>Frankfurt Assembly</a:t>
            </a:r>
            <a:r>
              <a:rPr lang="en"/>
              <a:t> - worked to create a unified Germany, but failed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900FF"/>
                </a:solidFill>
              </a:rPr>
              <a:t>Austria </a:t>
            </a:r>
            <a:r>
              <a:rPr lang="en"/>
              <a:t>- liberal demands of Hungarians and other nationalities failed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9900"/>
                </a:solidFill>
              </a:rPr>
              <a:t>Italy</a:t>
            </a:r>
            <a:r>
              <a:rPr lang="en"/>
              <a:t> - uprisings against Austrian rule failed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Eventually they would succeed, with idealistic liberals and nationals, 2nd half of 19th century (1800’s)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Else Happened? 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899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Disorder lead to European states to create civilian police forces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Cultural impact - </a:t>
            </a:r>
            <a:r>
              <a:rPr lang="en" b="1">
                <a:solidFill>
                  <a:srgbClr val="FF00FF"/>
                </a:solidFill>
              </a:rPr>
              <a:t>Romanticism</a:t>
            </a:r>
            <a:r>
              <a:rPr lang="en"/>
              <a:t> - reactions, favored intuition, feeling, emotion, which became evident in poetry, literature, art, music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Challenged the Enlightenment - use of reason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900FF"/>
                </a:solidFill>
              </a:rPr>
              <a:t>Individualism</a:t>
            </a:r>
            <a:r>
              <a:rPr lang="en"/>
              <a:t> - interest in unique traits of a person 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/>
              <a:t>Key Figures:</a:t>
            </a:r>
            <a:r>
              <a:rPr lang="en"/>
              <a:t> Edgar Allen Poe, Ludwig van Beethoven, Walter Scott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Created a revival in religion and renewed interest of Catholicism and a Protestant “awakening”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On-screen Show (16:9)</PresentationFormat>
  <Paragraphs>33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simple-light-2</vt:lpstr>
      <vt:lpstr>Life after Napoleon </vt:lpstr>
      <vt:lpstr>PowerPoint Presentation</vt:lpstr>
      <vt:lpstr>1815 - Western Europe</vt:lpstr>
      <vt:lpstr>PowerPoint Presentation</vt:lpstr>
      <vt:lpstr>Revolutionary Waves of 1820-1830’s</vt:lpstr>
      <vt:lpstr>Nationalism </vt:lpstr>
      <vt:lpstr>1848 - More Revolutions</vt:lpstr>
      <vt:lpstr>What Else Happened?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after Napoleon </dc:title>
  <dc:creator>Tharp, Vanessa    SHS - Staff</dc:creator>
  <cp:lastModifiedBy>Tharp, Vanessa    SHS - Staff</cp:lastModifiedBy>
  <cp:revision>1</cp:revision>
  <dcterms:modified xsi:type="dcterms:W3CDTF">2016-01-14T22:29:02Z</dcterms:modified>
</cp:coreProperties>
</file>